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slides/slide187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commentAuthors.xml" ContentType="application/vnd.openxmlformats-officedocument.presentationml.commentAuthors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2" r:id="rId36"/>
    <p:sldId id="291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8" r:id="rId52"/>
    <p:sldId id="309" r:id="rId53"/>
    <p:sldId id="310" r:id="rId54"/>
    <p:sldId id="311" r:id="rId55"/>
    <p:sldId id="312" r:id="rId56"/>
    <p:sldId id="313" r:id="rId57"/>
    <p:sldId id="318" r:id="rId58"/>
    <p:sldId id="314" r:id="rId59"/>
    <p:sldId id="315" r:id="rId60"/>
    <p:sldId id="316" r:id="rId61"/>
    <p:sldId id="317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8" r:id="rId71"/>
    <p:sldId id="329" r:id="rId72"/>
    <p:sldId id="327" r:id="rId73"/>
    <p:sldId id="330" r:id="rId74"/>
    <p:sldId id="331" r:id="rId75"/>
    <p:sldId id="332" r:id="rId76"/>
    <p:sldId id="333" r:id="rId77"/>
    <p:sldId id="334" r:id="rId78"/>
    <p:sldId id="335" r:id="rId79"/>
    <p:sldId id="337" r:id="rId80"/>
    <p:sldId id="336" r:id="rId81"/>
    <p:sldId id="338" r:id="rId82"/>
    <p:sldId id="339" r:id="rId83"/>
    <p:sldId id="340" r:id="rId84"/>
    <p:sldId id="344" r:id="rId85"/>
    <p:sldId id="341" r:id="rId86"/>
    <p:sldId id="342" r:id="rId87"/>
    <p:sldId id="345" r:id="rId88"/>
    <p:sldId id="343" r:id="rId89"/>
    <p:sldId id="346" r:id="rId90"/>
    <p:sldId id="347" r:id="rId91"/>
    <p:sldId id="348" r:id="rId92"/>
    <p:sldId id="351" r:id="rId93"/>
    <p:sldId id="349" r:id="rId94"/>
    <p:sldId id="350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1" r:id="rId104"/>
    <p:sldId id="360" r:id="rId105"/>
    <p:sldId id="362" r:id="rId106"/>
    <p:sldId id="363" r:id="rId107"/>
    <p:sldId id="364" r:id="rId108"/>
    <p:sldId id="365" r:id="rId109"/>
    <p:sldId id="367" r:id="rId110"/>
    <p:sldId id="366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  <p:sldId id="381" r:id="rId124"/>
    <p:sldId id="382" r:id="rId125"/>
    <p:sldId id="383" r:id="rId126"/>
    <p:sldId id="384" r:id="rId127"/>
    <p:sldId id="385" r:id="rId128"/>
    <p:sldId id="386" r:id="rId129"/>
    <p:sldId id="388" r:id="rId130"/>
    <p:sldId id="387" r:id="rId131"/>
    <p:sldId id="389" r:id="rId132"/>
    <p:sldId id="390" r:id="rId133"/>
    <p:sldId id="391" r:id="rId134"/>
    <p:sldId id="394" r:id="rId135"/>
    <p:sldId id="392" r:id="rId136"/>
    <p:sldId id="393" r:id="rId137"/>
    <p:sldId id="395" r:id="rId138"/>
    <p:sldId id="396" r:id="rId139"/>
    <p:sldId id="397" r:id="rId140"/>
    <p:sldId id="400" r:id="rId141"/>
    <p:sldId id="398" r:id="rId142"/>
    <p:sldId id="399" r:id="rId143"/>
    <p:sldId id="401" r:id="rId144"/>
    <p:sldId id="402" r:id="rId145"/>
    <p:sldId id="403" r:id="rId146"/>
    <p:sldId id="406" r:id="rId147"/>
    <p:sldId id="404" r:id="rId148"/>
    <p:sldId id="405" r:id="rId149"/>
    <p:sldId id="407" r:id="rId150"/>
    <p:sldId id="408" r:id="rId151"/>
    <p:sldId id="411" r:id="rId152"/>
    <p:sldId id="409" r:id="rId153"/>
    <p:sldId id="410" r:id="rId154"/>
    <p:sldId id="412" r:id="rId155"/>
    <p:sldId id="413" r:id="rId156"/>
    <p:sldId id="414" r:id="rId157"/>
    <p:sldId id="415" r:id="rId158"/>
    <p:sldId id="416" r:id="rId159"/>
    <p:sldId id="417" r:id="rId160"/>
    <p:sldId id="418" r:id="rId161"/>
    <p:sldId id="421" r:id="rId162"/>
    <p:sldId id="420" r:id="rId163"/>
    <p:sldId id="419" r:id="rId164"/>
    <p:sldId id="422" r:id="rId165"/>
    <p:sldId id="427" r:id="rId166"/>
    <p:sldId id="423" r:id="rId167"/>
    <p:sldId id="424" r:id="rId168"/>
    <p:sldId id="428" r:id="rId169"/>
    <p:sldId id="425" r:id="rId170"/>
    <p:sldId id="426" r:id="rId171"/>
    <p:sldId id="429" r:id="rId172"/>
    <p:sldId id="430" r:id="rId173"/>
    <p:sldId id="431" r:id="rId174"/>
    <p:sldId id="432" r:id="rId175"/>
    <p:sldId id="433" r:id="rId176"/>
    <p:sldId id="434" r:id="rId177"/>
    <p:sldId id="435" r:id="rId178"/>
    <p:sldId id="436" r:id="rId179"/>
    <p:sldId id="437" r:id="rId180"/>
    <p:sldId id="438" r:id="rId181"/>
    <p:sldId id="439" r:id="rId182"/>
    <p:sldId id="440" r:id="rId183"/>
    <p:sldId id="441" r:id="rId184"/>
    <p:sldId id="442" r:id="rId185"/>
    <p:sldId id="443" r:id="rId186"/>
    <p:sldId id="446" r:id="rId187"/>
    <p:sldId id="444" r:id="rId188"/>
    <p:sldId id="445" r:id="rId18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ltsam János" initials="S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commentAuthors" Target="commentAuthor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88F4C-6DD9-4236-A326-7995029B61F1}" type="datetimeFigureOut">
              <a:rPr lang="hu-HU" smtClean="0"/>
              <a:pPr/>
              <a:t>2012.09.09.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6ED2-451E-4E52-A364-38CCA5C9AF8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88F4C-6DD9-4236-A326-7995029B61F1}" type="datetimeFigureOut">
              <a:rPr lang="hu-HU" smtClean="0"/>
              <a:pPr/>
              <a:t>2012.09.09.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6ED2-451E-4E52-A364-38CCA5C9AF8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88F4C-6DD9-4236-A326-7995029B61F1}" type="datetimeFigureOut">
              <a:rPr lang="hu-HU" smtClean="0"/>
              <a:pPr/>
              <a:t>2012.09.09.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6ED2-451E-4E52-A364-38CCA5C9AF8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88F4C-6DD9-4236-A326-7995029B61F1}" type="datetimeFigureOut">
              <a:rPr lang="hu-HU" smtClean="0"/>
              <a:pPr/>
              <a:t>2012.09.09.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6ED2-451E-4E52-A364-38CCA5C9AF8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88F4C-6DD9-4236-A326-7995029B61F1}" type="datetimeFigureOut">
              <a:rPr lang="hu-HU" smtClean="0"/>
              <a:pPr/>
              <a:t>2012.09.09.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6ED2-451E-4E52-A364-38CCA5C9AF8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88F4C-6DD9-4236-A326-7995029B61F1}" type="datetimeFigureOut">
              <a:rPr lang="hu-HU" smtClean="0"/>
              <a:pPr/>
              <a:t>2012.09.09.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6ED2-451E-4E52-A364-38CCA5C9AF8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88F4C-6DD9-4236-A326-7995029B61F1}" type="datetimeFigureOut">
              <a:rPr lang="hu-HU" smtClean="0"/>
              <a:pPr/>
              <a:t>2012.09.09.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6ED2-451E-4E52-A364-38CCA5C9AF8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88F4C-6DD9-4236-A326-7995029B61F1}" type="datetimeFigureOut">
              <a:rPr lang="hu-HU" smtClean="0"/>
              <a:pPr/>
              <a:t>2012.09.09.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6ED2-451E-4E52-A364-38CCA5C9AF8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88F4C-6DD9-4236-A326-7995029B61F1}" type="datetimeFigureOut">
              <a:rPr lang="hu-HU" smtClean="0"/>
              <a:pPr/>
              <a:t>2012.09.09.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6ED2-451E-4E52-A364-38CCA5C9AF8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88F4C-6DD9-4236-A326-7995029B61F1}" type="datetimeFigureOut">
              <a:rPr lang="hu-HU" smtClean="0"/>
              <a:pPr/>
              <a:t>2012.09.09.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6ED2-451E-4E52-A364-38CCA5C9AF8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88F4C-6DD9-4236-A326-7995029B61F1}" type="datetimeFigureOut">
              <a:rPr lang="hu-HU" smtClean="0"/>
              <a:pPr/>
              <a:t>2012.09.09.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6ED2-451E-4E52-A364-38CCA5C9AF8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88F4C-6DD9-4236-A326-7995029B61F1}" type="datetimeFigureOut">
              <a:rPr lang="hu-HU" smtClean="0"/>
              <a:pPr/>
              <a:t>2012.09.09.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C6ED2-451E-4E52-A364-38CCA5C9AF88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242791"/>
          </a:xfrm>
        </p:spPr>
        <p:txBody>
          <a:bodyPr/>
          <a:lstStyle/>
          <a:p>
            <a:r>
              <a:rPr lang="hu-HU" dirty="0" smtClean="0"/>
              <a:t>Cserhátszentiván</a:t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Angyalkert tábor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lh4.googleusercontent.com/-lA3nvX0xmio/T_U5iHCuuBI/AAAAAAAACRE/GiWx-izI32Q/s912/t%25C3%25A1bor%252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s://lh6.googleusercontent.com/-103OkVOW0Ck/T_U6V8btWGI/AAAAAAAACZ4/pDErCCVEceI/s720/t%25C3%25A1bor%2520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s://lh4.googleusercontent.com/-004RbW1aAXE/T_U6YPyqLXI/AAAAAAAACaQ/ueDmnPfiJME/s720/t%25C3%25A1bor%2520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s://lh6.googleusercontent.com/-hFtT9fZn8Dk/T_U6YuRmnjI/AAAAAAAACaU/OvBzq6Zu-7k/s720/t%25C3%25A1bor%2520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/>
          <a:lstStyle/>
          <a:p>
            <a:r>
              <a:rPr lang="hu-HU" dirty="0" smtClean="0"/>
              <a:t>6. Az „állatok” istállóba terelése: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s://lh6.googleusercontent.com/-6SFAziXHzP8/T_U6JBA8yEI/AAAAAAAACXs/TnuhkuFM6eg/s912/t%25C3%25A1bor%2520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s://lh6.googleusercontent.com/-mj-g6OBF8po/T_U6K4shOvI/AAAAAAAACYI/lcUP9DaMxI4/s912/t%25C3%25A1bor%252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s://lh3.googleusercontent.com/-5tbZGlasrYY/T_U6K722pyI/AAAAAAAACYA/RExwHWEMaf4/s912/t%25C3%25A1bor%2520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s://lh6.googleusercontent.com/-Pgh5HmSdBwg/T_U6NgHGyrI/AAAAAAAACYg/W2cXgdpZy4w/s912/t%25C3%25A1bor%2520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s://lh4.googleusercontent.com/-kMQfLv1V9oA/T_U6Nzw77QI/AAAAAAAACYk/bY27CrUaFVw/s912/t%25C3%25A1bor%2520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/>
          <a:lstStyle/>
          <a:p>
            <a:r>
              <a:rPr lang="hu-HU" dirty="0" smtClean="0"/>
              <a:t>7. Befőzés: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lh5.googleusercontent.com/-GbLaP7pfgdw/T_U5k-_ADHI/AAAAAAAACRc/7W5IbHe83kM/s720/t%25C3%25A1bor%252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s://lh5.googleusercontent.com/-IeRCPWaV8CY/T_U6Q4-MnMI/AAAAAAAACZE/VUy2QG8tfmE/s912/t%25C3%25A1bor%2520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s://lh6.googleusercontent.com/-0evcnfMA-WU/T_U6SJeUOdI/AAAAAAAACZQ/O8XxF3z_DGo/s912/t%25C3%25A1bor%2520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s://lh4.googleusercontent.com/-Vk3k-JCZ8vI/T_U6St-s82I/AAAAAAAACZc/Wa-uWjibTq8/s720/t%25C3%25A1bor%2520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hu-HU" dirty="0" smtClean="0"/>
              <a:t>Persze volt, aki egy egészen sajátos versenyszámot is kitalált a seprűvel: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https://lh6.googleusercontent.com/-TZ9LMTn5iT8/T_U6dF5MItI/AAAAAAAACa8/7zIV8oCU84M/s720/t%25C3%25A1bor%2520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s://lh3.googleusercontent.com/-jQBrRTi0TUs/T_U6dwgKbvI/AAAAAAAACbA/ANZP_dSkYOQ/s720/t%25C3%25A1bor%2520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s://lh4.googleusercontent.com/-gRZQFNSnc_c/T_U6eEJmgII/AAAAAAAACbI/XNtuLn0azgA/s720/t%25C3%25A1bor%2520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s://lh6.googleusercontent.com/-rm5v3mfEJ6k/T_U6fP1wayI/AAAAAAAACbU/3-nHuO3OOrU/s720/t%25C3%25A1bor%2520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s://lh4.googleusercontent.com/-X8OoXWTpwig/T_U6f7PP4-I/AAAAAAAACbc/hPeLRYSB-bM/s720/t%25C3%25A1bor%2520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ttps://lh6.googleusercontent.com/-6atkvtvVgo4/T_U6gdIjwNI/AAAAAAAACbg/lP4At_KUilM/s720/t%25C3%25A1bor%2520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r>
              <a:rPr lang="hu-HU" dirty="0"/>
              <a:t>J</a:t>
            </a:r>
            <a:r>
              <a:rPr lang="hu-HU" dirty="0" smtClean="0"/>
              <a:t>átékra, </a:t>
            </a:r>
            <a:r>
              <a:rPr lang="hu-HU" dirty="0" err="1" smtClean="0"/>
              <a:t>kézműveskedésre</a:t>
            </a:r>
            <a:r>
              <a:rPr lang="hu-HU" dirty="0" smtClean="0"/>
              <a:t>, közös együttlétre is alkalmas terek voltak.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s://lh4.googleusercontent.com/-qakEMT1VBIM/T_U6gy2_UgI/AAAAAAAACbo/n17D4YIZzpc/s720/t%25C3%25A1bor%2520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s://lh6.googleusercontent.com/-n2YiszCMfsU/T_U6iH3Y2zI/AAAAAAAACb0/OOecP8R6xck/s720/t%25C3%25A1bor%2520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r>
              <a:rPr lang="hu-HU" dirty="0" smtClean="0"/>
              <a:t>Esténként tehenet fejtünk a közelben lakó gazdánál: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s://lh5.googleusercontent.com/-eSRkjBHAGtE/T_U4lxDkXaI/AAAAAAAACJA/IOpFJXsQFXE/s912/t%25C3%25A1bor%252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https://lh6.googleusercontent.com/-8oDLDgU-mM8/T_U4qn-ypuI/AAAAAAAACJs/7oe8MG6d2VA/s720/t%25C3%25A1bor%252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s://lh5.googleusercontent.com/-MvYRTJl8Zog/T_U4sdSCfgI/AAAAAAAACKI/0j4IhDpd6RM/s720/t%25C3%25A1bor%252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ttps://lh6.googleusercontent.com/-oQ7m8oqVVbk/T_U4tvKCAYI/AAAAAAAACKM/ZoEm_BCrcek/s720/t%25C3%25A1bor%252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https://lh3.googleusercontent.com/-UR6B29ieDEE/T_U4v5DGrgI/AAAAAAAACKo/_KPF7dLCNLw/s720/t%25C3%25A1bor%252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https://lh4.googleusercontent.com/-y2dt8J2umlo/T_U46FnCYvI/AAAAAAAACMk/OptEsywyyWU/s720/t%25C3%25A1bor%252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r>
              <a:rPr lang="hu-HU" dirty="0" smtClean="0"/>
              <a:t>A kertünk végében kecskét, malacot is etethettünk: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lh3.googleusercontent.com/-IkJTiFdQYOU/T_U2DDepv_I/AAAAAAAABx0/X9FGdmVluSQ/s912/t%25C3%25A1bor%252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https://lh4.googleusercontent.com/-911nt6VzJog/T_U6rMK2u8I/AAAAAAAACcg/X6JDmgiPau8/s912/t%25C3%25A1bor%252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https://lh4.googleusercontent.com/-dQwEZaS6IYg/T_U6rJk2rkI/AAAAAAAACcY/00sUM-iu1-c/s912/t%25C3%25A1bor%252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s://lh3.googleusercontent.com/-6IL-_gRzsxI/T_U6rTdEdRI/AAAAAAAACcc/_3Ibu7UZxbM/s720/t%25C3%25A1bor%252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https://lh4.googleusercontent.com/-rxdw38wd2Aw/T_U6v5yPWHI/AAAAAAAACdI/6ZF1PucFFeQ/s720/t%25C3%25A1bor%252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hu-HU" dirty="0" smtClean="0"/>
              <a:t>Nagyobb kirándulást is tettünk a környéken: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https://lh3.googleusercontent.com/-l-Uu3KhBeGE/T_U4-tJTKsI/AAAAAAAACNc/Xt1G_DEz3OM/s912/t%25C3%25A1bor%252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ttps://lh6.googleusercontent.com/-yPzfzkVzpg0/T_U4_g-SA4I/AAAAAAAACNs/zMQ4lsRAGiE/s912/t%25C3%25A1bor%2520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s://lh6.googleusercontent.com/-PeAEU50-FGg/T_U5KUIHbBI/AAAAAAAACPQ/lLsoG2cjgXk/s912/t%25C3%25A1bor%252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ttps://lh3.googleusercontent.com/-lWWnCaTgRA4/T_U5MZHYaCI/AAAAAAAACPo/5JyO0_piBpE/s720/t%25C3%25A1bor%2520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https://lh6.googleusercontent.com/-qbolMLprDDk/T_U5NoFGPPI/AAAAAAAACP4/TPn6xqH_z6o/s720/t%25C3%25A1bor%2520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lh6.googleusercontent.com/-hpj3J5KLp2Y/T_U2E1LJEvI/AAAAAAAAByE/AEso5PiWAlI/s720/t%25C3%25A1bor%252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hu-HU" dirty="0" smtClean="0"/>
              <a:t>A pihenés perceiben Zsófi néni hol hajat, hol karkötőt font: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s://lh3.googleusercontent.com/-VxocbWi-b1w/T_U5cWNQAzI/AAAAAAAACQQ/wlQBdrt5rqI/s720/t%25C3%25A1bor%252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https://lh6.googleusercontent.com/-E7gNhHHlV5U/T_U5PkRKXII/AAAAAAAACP8/iog9IqfiLrw/s912/t%25C3%25A1bor%2520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s://lh4.googleusercontent.com/-ot_bU-vx45U/T_U5om20c7I/AAAAAAAACSA/HEIrNWt3SBE/s720/t%25C3%25A1bor%252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s://lh3.googleusercontent.com/-Lru32GTnH0Q/T_U5pVsURwI/AAAAAAAACSQ/ERVcWuiyLI8/s720/t%25C3%25A1bor%252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https://lh5.googleusercontent.com/-zgQKWcUiRqQ/T_U5riYRqgI/AAAAAAAACSk/Ei6izHt6DUo/s720/t%25C3%25A1bor%252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r>
              <a:rPr lang="hu-HU" dirty="0" smtClean="0"/>
              <a:t>Persze a fiúk inkább pingpongoztak, csocsóztak: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https://lh6.googleusercontent.com/-SvEJeNJJ_BQ/T_U5lrlez7I/AAAAAAAACRw/lExHA7-gHc4/s912/t%25C3%25A1bor%252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https://lh6.googleusercontent.com/-0iN2qbkRcU8/T_U5n5zVuaI/AAAAAAAACR0/edCztvCLEFk/s912/t%25C3%25A1bor%252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s://lh3.googleusercontent.com/-LP2Jy20Z48E/T_U5pmDTdmI/AAAAAAAACSI/HUeyK-kvrwM/s912/t%25C3%25A1bor%252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lh3.googleusercontent.com/-WYaqw4ilT9k/T_U2FAxlV1I/AAAAAAAAByI/asbTbsnc5zs/s720/t%25C3%25A1bor%252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https://lh6.googleusercontent.com/-MOORFSwBeGQ/T_U5srKyF9I/AAAAAAAACSo/mig5CaLAM4Y/s720/t%25C3%25A1bor%252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-1"/>
            <a:ext cx="5143500" cy="6858001"/>
          </a:xfrm>
          <a:prstGeom prst="rect">
            <a:avLst/>
          </a:prstGeom>
          <a:noFill/>
        </p:spPr>
      </p:pic>
      <p:pic>
        <p:nvPicPr>
          <p:cNvPr id="172036" name="Picture 4" descr="https://lh5.googleusercontent.com/-deB7Qxa0U0A/T_U5tHN3bPI/AAAAAAAACS0/C1V-hFFjF4s/s720/t%25C3%25A1bor%252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r>
              <a:rPr lang="hu-HU" dirty="0" smtClean="0"/>
              <a:t>Az utolsó nap kenyérlángost dagasztottunk: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s://lh4.googleusercontent.com/-J41cMPaiIms/T_U693OvD0I/AAAAAAAACfk/MmzvoOCDuPs/s912/t%25C3%25A1bor%252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 descr="https://lh6.googleusercontent.com/-NBqI7V4mhWw/T_U7B39dlNI/AAAAAAAACgI/l1RzRvabkxE/s912/t%25C3%25A1bor%252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https://lh4.googleusercontent.com/-PDzdVrTQf2k/T_U7CK2CisI/AAAAAAAACgQ/deeNYSznLRQ/s912/t%25C3%25A1bor%252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https://lh5.googleusercontent.com/-1vHa8EUYTdM/T_U7EYwa1GI/AAAAAAAACgk/Drkp85m5XdI/s912/t%25C3%25A1bor%2520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https://lh6.googleusercontent.com/-VQMyt40hRLE/T_U7KJWcH4I/AAAAAAAAChU/306SuZP9hcE/s912/t%25C3%25A1bor%252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https://lh6.googleusercontent.com/-3I1S4CoFQNs/T_U7K4tJY9I/AAAAAAAACho/eWaRfz-RSM8/s720/t%25C3%25A1bor%2520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https://lh3.googleusercontent.com/-tWhU4svMyNQ/T_U7Ms8Ph5I/AAAAAAAACiE/-oZDuf8NU8w/s912/t%25C3%25A1bor%252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ttps://lh5.googleusercontent.com/-tuZMh4GzSCs/T_U7Vm6Jo_I/AAAAAAAACj4/SRIal0LbzcQ/s720/t%25C3%25A1bor%2520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lh6.googleusercontent.com/-e3ujGC9CQsI/T_U2JyQBYPI/AAAAAAAABy4/91S4KMl-xlo/s912/t%25C3%25A1bor%252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https://lh6.googleusercontent.com/-FWf0G64Jh2M/T_U7fIN4r0I/AAAAAAAAClY/AUcxz2zMZU4/s720/t%25C3%25A1bor%2520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/>
          <a:lstStyle/>
          <a:p>
            <a:r>
              <a:rPr lang="hu-HU" dirty="0" smtClean="0"/>
              <a:t>Voltak, akik annyit ettek, hogy ….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https://lh5.googleusercontent.com/-S2uub87yN2E/T_U6yfwa1WI/AAAAAAAACdg/84trv8NdTrI/s912/t%25C3%25A1bor%252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https://lh3.googleusercontent.com/-VUePUhI2_fs/T_U60jkTMHI/AAAAAAAACd4/_tYO8qL3Nfc/s720/t%25C3%25A1bor%252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https://lh6.googleusercontent.com/-7vqy1P2EsNQ/T_U606OVh4I/AAAAAAAACd8/gMMUnlCfhqI/s720/t%25C3%25A1bor%252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hu-HU" dirty="0" smtClean="0"/>
              <a:t>… kénytelenek voltak lemozogni a felesleget….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ttps://lh4.googleusercontent.com/-irMMnbdcw-E/T_U67HcuKNI/AAAAAAAACfA/NE6QMNp9UIM/s720/t%25C3%25A1bor%252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https://lh4.googleusercontent.com/-oIwX1TmmV9w/T_U69dOF-SI/AAAAAAAACfc/fp9T3utXXQQ/s912/t%25C3%25A1bor%252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r>
              <a:rPr lang="hu-HU" dirty="0" smtClean="0"/>
              <a:t>… és néhány óra alatt már egy szűk ajtónyílásban is elfértek: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https://lh6.googleusercontent.com/-UP1czZ4uJwQ/T_U61aiL02I/AAAAAAAACeA/6IADjg_CNHY/s720/t%25C3%25A1bor%252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lh6.googleusercontent.com/-byyRyzGrBb4/T_U2M-nxZ7I/AAAAAAAABzc/mXbVb8uyLYs/s720/t%25C3%25A1bor%252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https://lh6.googleusercontent.com/-6nVmpFedW8I/T_U62D0IRgI/AAAAAAAACeI/30c0iO2JpHI/s720/t%25C3%25A1bor%252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https://lh5.googleusercontent.com/-k18dcHqPzGc/T_U63DDnLnI/AAAAAAAACec/3R_fejTUDKw/s720/t%25C3%25A1bor%252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https://lh4.googleusercontent.com/-iclb14gAO3Q/T_U63TrBiuI/AAAAAAAACeY/U7dfgEDhFjY/s720/t%25C3%25A1bor%252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https://lh5.googleusercontent.com/-oX5SHFs7SZQ/T_U637vc2XI/AAAAAAAACeg/8nCLUIvAPoU/s720/t%25C3%25A1bor%252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https://lh4.googleusercontent.com/-9fA_uhLqgeE/T_U64mdMhuI/AAAAAAAACeo/b4l-27y5Fws/s720/t%25C3%25A1bor%252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https://lh3.googleusercontent.com/-hM5Tht7QIAU/T_U651NyOjI/AAAAAAAACe0/NUPSsEgwdmg/s720/t%25C3%25A1bor%252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https://lh3.googleusercontent.com/-ykd3p428CDc/T_U66jDjmUI/AAAAAAAACe8/XxMTAC-R7h0/s720/t%25C3%25A1bor%252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r>
              <a:rPr lang="hu-HU" dirty="0" smtClean="0"/>
              <a:t>A tábort – és azóta már tudjuk, hogy sajnos Zsófi nénit is – énekszóval, muzsikával búcsúztattuk …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s://lh6.googleusercontent.com/-La39qb9soxU/T_U7hw1VJ2I/AAAAAAAACl4/lCxivurmPTM/s720/t%25C3%25A1bor%2520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https://lh4.googleusercontent.com/-67E0ga0jRZ4/T_U7iJj-PYI/AAAAAAAACl0/1wr24d8GBag/s912/t%25C3%25A1bor%2520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lh6.googleusercontent.com/-A0HS8hn7QDk/T_U2Nu0yZqI/AAAAAAAABzg/vMxwib4PO2s/s912/t%25C3%25A1bor%252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4290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https://lh3.googleusercontent.com/-4Ex3JaqggU4/T_U7EdTMskI/AAAAAAAACgo/aSEgls_DLqQ/s912/t%25C3%25A1bor%2520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https://lh6.googleusercontent.com/-NVJak1vPyuw/T_U7FNso5vI/AAAAAAAACg0/OhhF6xNkNZc/s912/t%25C3%25A1bor%252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0" name="Picture 4" descr="https://lh6.googleusercontent.com/-bM2PwYxjQog/T_U7PTLHkvI/AAAAAAAACig/9HyNOucBGDs/s912/t%25C3%25A1bor%252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https://lh3.googleusercontent.com/-o8P25Fa5J38/T_U7WqeDGYI/AAAAAAAACjw/m94yPwGhHKY/s912/t%25C3%25A1bor%2520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https://lh3.googleusercontent.com/-P3EPta6G-HA/T_U7YIvBltI/AAAAAAAACkE/4PZPwyIcT4E/s912/t%25C3%25A1bor%2520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https://lh5.googleusercontent.com/-3gDnG8K__9U/T_U7ZRRuMfI/AAAAAAAACkU/T78JadvR14k/s912/t%25C3%25A1bor%2520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https://lh5.googleusercontent.com/-H3vpFf_n8TQ/T_U7cJoL3aI/AAAAAAAACkw/XzXFxPVkw38/s720/t%25C3%25A1bor%2520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https://lh3.googleusercontent.com/-BJ1wXEjM7MI/T_U7aBZJrtI/AAAAAAAACkc/wJalb9fo0QY/s912/t%25C3%25A1bor%2520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https://lh4.googleusercontent.com/-mbIXdgTEf2w/T_U7bQKZQnI/AAAAAAAACkk/LKCuLmczXKw/s720/t%25C3%25A1bor%2520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lh5.googleusercontent.com/-jk9xZcS8Njw/T_U2OBSbMkI/AAAAAAAABzo/pPJyu_YUBb0/s720/t%25C3%25A1bor%252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rmAutofit/>
          </a:bodyPr>
          <a:lstStyle/>
          <a:p>
            <a:r>
              <a:rPr lang="hu-HU" dirty="0" smtClean="0"/>
              <a:t>Cserhátszentiván Budapesttől</a:t>
            </a:r>
            <a:br>
              <a:rPr lang="hu-HU" dirty="0" smtClean="0"/>
            </a:br>
            <a:r>
              <a:rPr lang="hu-HU" dirty="0" smtClean="0"/>
              <a:t>80 km-re, Nógrád megyében található.</a:t>
            </a:r>
            <a:br>
              <a:rPr lang="hu-HU" dirty="0" smtClean="0"/>
            </a:b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lh6.googleusercontent.com/-Lv1HhNtmKlI/T_U2O35RWPI/AAAAAAAABzw/0Uwv9Dxe1SQ/s912/t%25C3%25A1bor%252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lh6.googleusercontent.com/-87NsnGGpdm8/T_U2SH2YI6I/AAAAAAAAB0Y/UfO4L6B8gYY/s912/t%25C3%25A1bor%252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lh3.googleusercontent.com/-8OLm-AgXJAw/T_U2Ty7yTOI/AAAAAAAAB0k/BMWCp3MsPFY/s720/t%25C3%25A1bor%252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lh4.googleusercontent.com/-uoN-T0hqXS8/T_U2UxHbz-I/AAAAAAAAB04/FwMU_muh_kk/s720/t%25C3%25A1bor%252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lh3.googleusercontent.com/-id25IVo994M/T_U2VxI65nI/AAAAAAAAB1E/bWd6nWu56KU/s912/t%25C3%25A1bor%252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lh5.googleusercontent.com/-r-3prpD_kgU/T_U2g1NwvNI/AAAAAAAAB3A/KDaib6aBVlU/s912/t%25C3%25A1bor%2520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lh4.googleusercontent.com/-Eq4N0GzpE_k/T_U2nFSaqnI/AAAAAAAAB4M/W7Bxk_OfHtM/s912/t%25C3%25A1bor%252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r>
              <a:rPr lang="hu-HU" dirty="0" smtClean="0"/>
              <a:t>Kipróbálhattuk a zsebtükör- és szütyőkészítést bőrből: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lh4.googleusercontent.com/-N4ywgkkLyZk/T_U2YMpKNQI/AAAAAAAAB1Y/Wz_X6wczVek/s912/t%25C3%25A1bor%252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lh6.googleusercontent.com/-Q0seJ_ePX-A/T_U2Y5CBs9I/AAAAAAAAB1g/9Pg4HXBaCnM/s912/t%25C3%25A1bor%252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/>
          <a:lstStyle/>
          <a:p>
            <a:r>
              <a:rPr lang="hu-HU" dirty="0" smtClean="0"/>
              <a:t>A 170 lelket számláló kis falu igazi ékszerdobozként helyezkedik el a patakokkal átszelt Cserhát-dombság vonulatai között.</a:t>
            </a:r>
            <a:br>
              <a:rPr lang="hu-HU" dirty="0" smtClean="0"/>
            </a:b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lh5.googleusercontent.com/-3lRw8Or7pLA/T_U2Zl5VlzI/AAAAAAAAB1w/K5ioXQlRBJI/s912/t%25C3%25A1bor%2520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lh6.googleusercontent.com/-jLXmybmO89o/T_U2dX4359I/AAAAAAAAB2k/15JPdqKuX3c/s912/t%25C3%25A1bor%252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lh5.googleusercontent.com/-UEugBQnhToQ/T_U2hlO9bbI/AAAAAAAAB3M/dC9Nxp4mLuQ/s720/t%25C3%25A1bor%252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lh4.googleusercontent.com/-NHd-KSXZ0KA/T_U2i0ojs3I/AAAAAAAAB3g/_2TYBw0H0NM/s720/t%25C3%25A1bor%2520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lh5.googleusercontent.com/-fBIR2AkNeoE/T_U2klGteWI/AAAAAAAAB4E/QbcWWbvef98/s720/t%25C3%25A1bor%252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hu-HU" dirty="0" smtClean="0"/>
              <a:t>A közeli kilátóból a Cserhát dombjait figyeltük meg: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lh3.googleusercontent.com/-M4HgYXiqs_U/T_U2oNa56CI/AAAAAAAAB4g/-BkgtxFQGME/s912/t%25C3%25A1bor%2520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lh5.googleusercontent.com/-DQNK0k4Zagw/T_U2qWGqjmI/AAAAAAAAB44/imqaXQ01Ef4/s912/t%25C3%25A1bor%252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lh3.googleusercontent.com/-ttVjuR-Dmao/T_U2pkuzkNI/AAAAAAAAB4w/H5MEHrNqI0Q/s912/t%25C3%25A1bor%2520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lh3.googleusercontent.com/-nUVmSjC0wvk/T_U2qEZJ9WI/AAAAAAAAB4o/Xxp1eitvBo4/s912/t%25C3%25A1bor%2520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>
            <a:normAutofit/>
          </a:bodyPr>
          <a:lstStyle/>
          <a:p>
            <a:r>
              <a:rPr lang="hu-HU" dirty="0" smtClean="0"/>
              <a:t>A </a:t>
            </a:r>
            <a:r>
              <a:rPr lang="hu-HU" dirty="0" smtClean="0"/>
              <a:t>2.a </a:t>
            </a:r>
            <a:r>
              <a:rPr lang="hu-HU" dirty="0" smtClean="0"/>
              <a:t>és b osztály 45 gyerekkel táborozott itt.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lh6.googleusercontent.com/-ToWIaEC92NM/T_U2tOMMklI/AAAAAAAAB5Q/OYZuDRENsLY/s720/t%25C3%25A1bor%252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lh5.googleusercontent.com/-Umz2Xk-obH0/T_U2uZZ2w5I/AAAAAAAAB5c/7AzHuRY7yOA/s720/t%25C3%25A1bor%2520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lh3.googleusercontent.com/-6lJQUme-lg0/T_U2vq8vQrI/AAAAAAAAB5s/rBb2EYD5qWM/s912/t%25C3%25A1bor%2520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lh3.googleusercontent.com/-ODc6kDcNmRU/T_U2xhVXDsI/AAAAAAAAB6E/Gsa1pMaN8ww/s720/t%25C3%25A1bor%2520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r>
              <a:rPr lang="hu-HU" dirty="0" smtClean="0"/>
              <a:t>A tanösvény mentén a patak élőlényeivel, az erdő növény- és állatvilágával ismerkedtünk: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lh3.googleusercontent.com/-BPJmHVv2gxQ/T_U2zJKV9jI/AAAAAAAAB6M/JBPuCFWDqic/s912/t%25C3%25A1bor%2520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lh4.googleusercontent.com/-JB38w-QbRhE/T_U21OzKYSI/AAAAAAAAB6g/8B938OGnBUY/s912/t%25C3%25A1bor%2520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lh6.googleusercontent.com/-jXZN65tPSik/T_U21145SXI/AAAAAAAAB6o/0LqsPOEnc8Q/s912/t%25C3%25A1bor%2520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lh6.googleusercontent.com/-zbvixSJA1gU/T_U254bFbNI/AAAAAAAAB7Q/u1j5LQj5Jv8/s720/t%25C3%25A1bor%2520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s://lh4.googleusercontent.com/-vQhLHtOHaxw/T_U293obuQI/AAAAAAAAB78/dQyeSZ6IIgc/s720/t%25C3%25A1bor%2520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r>
              <a:rPr lang="hu-HU" dirty="0" smtClean="0"/>
              <a:t>Remek szállásunk volt: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lh3.googleusercontent.com/-hXQpzkgC684/T_U3C1li7eI/AAAAAAAAB8w/dM0gRhzDk-k/s720/t%25C3%25A1bor%25200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lh3.googleusercontent.com/--5rOmcESONw/T_U3GEoVE2I/AAAAAAAAB9I/UChJp4Av7TA/s720/t%25C3%25A1bor%2520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lh4.googleusercontent.com/-JV2sXF7HpQc/T_U3IJB6vQI/AAAAAAAAB9c/uf9wOrB_WY0/s912/t%25C3%25A1bor%2520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lh6.googleusercontent.com/-A6sxNvrK4MY/T_U3K4bVMSI/AAAAAAAAB-M/O1X3X9PPNbg/s912/t%25C3%25A1bor%2520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s://lh4.googleusercontent.com/-9U7MJFXNhKw/T_U3LiuE0yI/AAAAAAAAB-E/te7iU6Ok6p4/s912/t%25C3%25A1bor%2520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lh3.googleusercontent.com/-rAAiwEa8PTg/T_U3Omj_7EI/AAAAAAAAB-k/RCSrQkOf7lw/s720/t%25C3%25A1bor%2520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lh3.googleusercontent.com/-43eKbw8_YhI/T_U3Qj677LI/AAAAAAAAB-8/W1Zpn931MW8/s720/t%25C3%25A1bor%2520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hu-HU" dirty="0" smtClean="0"/>
              <a:t>A gyerekek – elfeledve mindent, amit nyelvtanórán tanultak – levelezőlapokat írtak az otthoniaknak: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lh6.googleusercontent.com/-5r5v0ni9Uo0/T_U3RlyebuI/AAAAAAAAB_I/gA0syG7uua4/s912/t%25C3%25A1bor%2520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s://lh3.googleusercontent.com/-lhNkGLLIYfw/T_U3Ve0Y2WI/AAAAAAAAB_w/nCU4FPloKDs/s912/t%25C3%25A1bor%2520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6" name="Picture 2" descr="https://lh3.googleusercontent.com/-7MH-xrSFH-A/T_U2GtRDXcI/AAAAAAAAByg/PJQrSk_Dkhs/s912/t%25C3%25A1bor%252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s://lh6.googleusercontent.com/-clT4sLva1nc/T_U3U201zoI/AAAAAAAAB_k/rZdANxPGmn0/s912/t%25C3%25A1bor%2520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lh6.googleusercontent.com/-PEfa-i2Toyk/T_U3YQvnglI/AAAAAAAACAQ/DBEKJ7cqtUQ/s720/t%25C3%25A1bor%2520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lh4.googleusercontent.com/-gwWx8Fg0zfk/T_U3Y18jsdI/AAAAAAAACAY/rbYpbQ33IBk/s912/t%25C3%25A1bor%2520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s://lh6.googleusercontent.com/--_PJDW0zbTc/T_U3b44tyXI/AAAAAAAACA4/Cge4CXq54Jw/s720/t%25C3%25A1bor%2520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s://lh6.googleusercontent.com/-xm9eHzepRSg/T_U3d_1tytI/AAAAAAAACBU/Q2TZUwCmFpc/s720/t%25C3%25A1bor%2520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s://lh6.googleusercontent.com/-bDcmXVg4A78/T_U3eZLjToI/AAAAAAAACBQ/nEEJYYuQjho/s912/t%25C3%25A1bor%252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lh5.googleusercontent.com/-rsceqobz96Y/T_U3ew7oi-I/AAAAAAAACBg/Tzu1Qo8q6jo/s912/t%25C3%25A1bor%2520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lh5.googleusercontent.com/--ZxTR8wN6Nw/T_U3gShKjcI/AAAAAAAACB4/OMI-LutVQhw/s720/t%25C3%25A1bor%2520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s://lh6.googleusercontent.com/-15iKMI3ulC4/T_U3ilY6xoI/AAAAAAAACCQ/C3gpiSIkVU0/s720/t%25C3%25A1bor%2520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s://lh4.googleusercontent.com/-Nrt_AmM40oY/T_U3jHWe6gI/AAAAAAAACCU/XbjStw5fSTU/s720/t%25C3%25A1bor%2520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8434" name="Picture 2" descr="https://lh5.googleusercontent.com/-_d8LzWqCeMQ/T_U2IBKvkkI/AAAAAAAABys/_89c44DAeOI/s720/t%25C3%25A1bor%252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r>
              <a:rPr lang="hu-HU" dirty="0" smtClean="0"/>
              <a:t>Londonhoz hasonlóan Cserhátszentiván is megrendezte a nyári (paraszt)olimpiát: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hu-HU" dirty="0" smtClean="0"/>
              <a:t>A fontosabb versenyszámok:</a:t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1. Sörösdoboz-kugli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lh4.googleusercontent.com/-vDM3zMU9ojc/T_U3oEJeiNI/AAAAAAAACDU/FTWBjgPK1dA/s912/t%25C3%25A1bor%2520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s://lh3.googleusercontent.com/-9FvKEGcLvh8/T_U3mbtMO-I/AAAAAAAACDE/b186RvRNWzw/s912/t%25C3%25A1bor%2520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s://lh5.googleusercontent.com/-whzuCBLytME/T_U3oxxc2mI/AAAAAAAACDc/bxZkrgFYO-Y/s912/t%25C3%25A1bor%2520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s://lh4.googleusercontent.com/-EB1lHZDDdnA/T_U3qVLJ2tI/AAAAAAAACD0/Bt-ypZNTmag/s720/t%25C3%25A1bor%2520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s://lh3.googleusercontent.com/-TalCz7z33mE/T_U3uJ_JfNI/AAAAAAAACEc/jsyOkcOfQqY/s912/t%25C3%25A1bor%2520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s://lh3.googleusercontent.com/-pj11c0bzQMg/T_U3vFFxujI/AAAAAAAACEU/c23q6H1zXgM/s912/t%25C3%25A1bor%2520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s://lh4.googleusercontent.com/-a2d9GH0ZKvQ/T_U3vidggiI/AAAAAAAACEk/iH8ld3fGiz8/s720/t%25C3%25A1bor%2520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hu-HU" dirty="0" err="1" smtClean="0"/>
              <a:t>Célbadobás</a:t>
            </a:r>
            <a:r>
              <a:rPr lang="hu-HU" dirty="0" smtClean="0"/>
              <a:t>: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lh3.googleusercontent.com/-6vCEDGzyYro/T_U5hkprl0I/AAAAAAAACRA/oCfUsf2pRBU/s912/t%25C3%25A1bor%252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s://lh5.googleusercontent.com/-_1yen5tRYUE/T_U33QHmuLI/AAAAAAAACF8/mIw3CZxxtsE/s720/t%25C3%25A1bor%25201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s://lh5.googleusercontent.com/-lBisKdc2aFM/T_U35K0HMCI/AAAAAAAACGU/W0CzNU1g39c/s720/t%25C3%25A1bor%2520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lh4.googleusercontent.com/-pQLhlMvF_M8/T_U36HwaNoI/AAAAAAAACGY/Z82Ov3aKMSE/s720/t%25C3%25A1bor%2520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s://lh6.googleusercontent.com/-T51Am_SRJO8/T_U39Uw7OdI/AAAAAAAACHE/KECJcs_YBXM/s720/t%25C3%25A1bor%2520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/>
          <a:lstStyle/>
          <a:p>
            <a:r>
              <a:rPr lang="hu-HU" dirty="0" smtClean="0"/>
              <a:t>3. Patkóhajítás: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s://lh3.googleusercontent.com/-5Pg2hzPOzw0/T_U4A3maZUI/AAAAAAAACHs/RhAoModGb7o/s912/t%25C3%25A1bor%25201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s://lh5.googleusercontent.com/-42qVzp0Zg_Y/T_U4B6VMOnI/AAAAAAAACH0/gk2W0obwX9w/s912/t%25C3%25A1bor%2520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/>
          <a:lstStyle/>
          <a:p>
            <a:r>
              <a:rPr lang="hu-HU" dirty="0" smtClean="0"/>
              <a:t>4. Ültetés, körbeárkolás, locsolás: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s://lh5.googleusercontent.com/-gMsefjaij9Y/T_U53Vtq54I/AAAAAAAACUk/-wObDXkChqU/s912/t%25C3%25A1bor%252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s://lh6.googleusercontent.com/-4U4-imvD0vY/T_U54fBnqrI/AAAAAAAACUs/4oJrIXl4t3Y/s912/t%25C3%25A1bor%2520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lh6.googleusercontent.com/-gcGJDo_QMYc/T_U5iNdIwUI/AAAAAAAACQ8/PCeI8q1qhyE/s912/t%25C3%25A1bor%252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s://lh4.googleusercontent.com/-G9VTvp3CSLA/T_U544nj8FI/AAAAAAAACVA/NM8CdjO-FhM/s912/t%25C3%25A1bor%252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s://lh5.googleusercontent.com/-u1uW6JH5Ltk/T_U56MXDF_I/AAAAAAAACVE/sftMp9N1djU/s912/t%25C3%25A1bor%252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/>
          <a:lstStyle/>
          <a:p>
            <a:r>
              <a:rPr lang="hu-HU" dirty="0" smtClean="0"/>
              <a:t>5. A kukorica betakarítása:</a:t>
            </a:r>
            <a:endParaRPr lang="hu-H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s://lh6.googleusercontent.com/-kvDvOHk9qxg/T_U56R8XsqI/AAAAAAAACVI/jydtKE_YXns/s912/t%25C3%25A1bor%252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s://lh5.googleusercontent.com/-8-F_5jRaU-E/T_U57REOCjI/AAAAAAAACVU/M08ELoFvqU0/s912/t%25C3%25A1bor%2520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s://lh3.googleusercontent.com/-BLXkxXHC4OU/T_U58jifZnI/AAAAAAAACVk/J2nqwaq-gFo/s912/t%25C3%25A1bor%2520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s://lh6.googleusercontent.com/-UuOFKF4MZSw/T_U5-JzMEVI/AAAAAAAACV0/-tLYdeFmarg/s720/t%25C3%25A1bor%2520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s://lh3.googleusercontent.com/-wHr2-VFf_ag/T_U5_vqDd8I/AAAAAAAACWE/PnJ22aMOoNY/s720/t%25C3%25A1bor%2520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s://lh4.googleusercontent.com/-bafcJ-H4OuA/T_U6GdylcHI/AAAAAAAACXM/-CYvdTD7RFo/s912/t%25C3%25A1bor%252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s://lh5.googleusercontent.com/-6ei_TX0Yu6Q/T_U6Fa5m_hI/AAAAAAAACXE/SH2r2J5p4Ek/s720/t%25C3%25A1bor%2520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248</Words>
  <Application>Microsoft Office PowerPoint</Application>
  <PresentationFormat>Diavetítés a képernyőre (4:3 oldalarány)</PresentationFormat>
  <Paragraphs>29</Paragraphs>
  <Slides>188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188</vt:i4>
      </vt:variant>
    </vt:vector>
  </HeadingPairs>
  <TitlesOfParts>
    <vt:vector size="189" baseType="lpstr">
      <vt:lpstr>Office-téma</vt:lpstr>
      <vt:lpstr>Cserhátszentiván  Angyalkert tábor</vt:lpstr>
      <vt:lpstr>Cserhátszentiván Budapesttől 80 km-re, Nógrád megyében található. </vt:lpstr>
      <vt:lpstr>A 170 lelket számláló kis falu igazi ékszerdobozként helyezkedik el a patakokkal átszelt Cserhát-dombság vonulatai között. </vt:lpstr>
      <vt:lpstr>A 2.a és b osztály 45 gyerekkel táborozott itt.</vt:lpstr>
      <vt:lpstr>Remek szállásunk volt:</vt:lpstr>
      <vt:lpstr>6. dia</vt:lpstr>
      <vt:lpstr>7. dia</vt:lpstr>
      <vt:lpstr>8. dia</vt:lpstr>
      <vt:lpstr>9. dia</vt:lpstr>
      <vt:lpstr>10. dia</vt:lpstr>
      <vt:lpstr>11. dia</vt:lpstr>
      <vt:lpstr>Játékra, kézműveskedésre, közös együttlétre is alkalmas terek voltak.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Kipróbálhattuk a zsebtükör- és szütyőkészítést bőrből:</vt:lpstr>
      <vt:lpstr>28. dia</vt:lpstr>
      <vt:lpstr>29. dia</vt:lpstr>
      <vt:lpstr>30. dia</vt:lpstr>
      <vt:lpstr>31. dia</vt:lpstr>
      <vt:lpstr>32. dia</vt:lpstr>
      <vt:lpstr>33. dia</vt:lpstr>
      <vt:lpstr>34. dia</vt:lpstr>
      <vt:lpstr>A közeli kilátóból a Cserhát dombjait figyeltük meg: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A tanösvény mentén a patak élőlényeivel, az erdő növény- és állatvilágával ismerkedtünk: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A gyerekek – elfeledve mindent, amit nyelvtanórán tanultak – levelezőlapokat írtak az otthoniaknak:</vt:lpstr>
      <vt:lpstr>58. dia</vt:lpstr>
      <vt:lpstr>59. dia</vt:lpstr>
      <vt:lpstr>60. dia</vt:lpstr>
      <vt:lpstr>61. dia</vt:lpstr>
      <vt:lpstr>62. dia</vt:lpstr>
      <vt:lpstr>63. dia</vt:lpstr>
      <vt:lpstr>64. dia</vt:lpstr>
      <vt:lpstr>65. dia</vt:lpstr>
      <vt:lpstr>66. dia</vt:lpstr>
      <vt:lpstr>67. dia</vt:lpstr>
      <vt:lpstr>68. dia</vt:lpstr>
      <vt:lpstr>69. dia</vt:lpstr>
      <vt:lpstr>Londonhoz hasonlóan Cserhátszentiván is megrendezte a nyári (paraszt)olimpiát:</vt:lpstr>
      <vt:lpstr>A fontosabb versenyszámok:   1. Sörösdoboz-kugli</vt:lpstr>
      <vt:lpstr>72. dia</vt:lpstr>
      <vt:lpstr>73. dia</vt:lpstr>
      <vt:lpstr>74. dia</vt:lpstr>
      <vt:lpstr>75. dia</vt:lpstr>
      <vt:lpstr>76. dia</vt:lpstr>
      <vt:lpstr>77. dia</vt:lpstr>
      <vt:lpstr>78. dia</vt:lpstr>
      <vt:lpstr>2. Célbadobás:</vt:lpstr>
      <vt:lpstr>80. dia</vt:lpstr>
      <vt:lpstr>81. dia</vt:lpstr>
      <vt:lpstr>82. dia</vt:lpstr>
      <vt:lpstr>83. dia</vt:lpstr>
      <vt:lpstr>3. Patkóhajítás:</vt:lpstr>
      <vt:lpstr>85. dia</vt:lpstr>
      <vt:lpstr>86. dia</vt:lpstr>
      <vt:lpstr>4. Ültetés, körbeárkolás, locsolás:</vt:lpstr>
      <vt:lpstr>88. dia</vt:lpstr>
      <vt:lpstr>89. dia</vt:lpstr>
      <vt:lpstr>90. dia</vt:lpstr>
      <vt:lpstr>91. dia</vt:lpstr>
      <vt:lpstr>5. A kukorica betakarítása:</vt:lpstr>
      <vt:lpstr>93. dia</vt:lpstr>
      <vt:lpstr>94. dia</vt:lpstr>
      <vt:lpstr>95. dia</vt:lpstr>
      <vt:lpstr>96. dia</vt:lpstr>
      <vt:lpstr>97. dia</vt:lpstr>
      <vt:lpstr>98. dia</vt:lpstr>
      <vt:lpstr>99. dia</vt:lpstr>
      <vt:lpstr>100. dia</vt:lpstr>
      <vt:lpstr>101. dia</vt:lpstr>
      <vt:lpstr>102. dia</vt:lpstr>
      <vt:lpstr>6. Az „állatok” istállóba terelése:</vt:lpstr>
      <vt:lpstr>104. dia</vt:lpstr>
      <vt:lpstr>105. dia</vt:lpstr>
      <vt:lpstr>106. dia</vt:lpstr>
      <vt:lpstr>107. dia</vt:lpstr>
      <vt:lpstr>108. dia</vt:lpstr>
      <vt:lpstr>7. Befőzés:</vt:lpstr>
      <vt:lpstr>110. dia</vt:lpstr>
      <vt:lpstr>111. dia</vt:lpstr>
      <vt:lpstr>112. dia</vt:lpstr>
      <vt:lpstr>Persze volt, aki egy egészen sajátos versenyszámot is kitalált a seprűvel:</vt:lpstr>
      <vt:lpstr>114. dia</vt:lpstr>
      <vt:lpstr>115. dia</vt:lpstr>
      <vt:lpstr>116. dia</vt:lpstr>
      <vt:lpstr>117. dia</vt:lpstr>
      <vt:lpstr>118. dia</vt:lpstr>
      <vt:lpstr>119. dia</vt:lpstr>
      <vt:lpstr>120. dia</vt:lpstr>
      <vt:lpstr>121. dia</vt:lpstr>
      <vt:lpstr>Esténként tehenet fejtünk a közelben lakó gazdánál:</vt:lpstr>
      <vt:lpstr>123. dia</vt:lpstr>
      <vt:lpstr>124. dia</vt:lpstr>
      <vt:lpstr>125. dia</vt:lpstr>
      <vt:lpstr>126. dia</vt:lpstr>
      <vt:lpstr>127. dia</vt:lpstr>
      <vt:lpstr>128. dia</vt:lpstr>
      <vt:lpstr>A kertünk végében kecskét, malacot is etethettünk:</vt:lpstr>
      <vt:lpstr>130. dia</vt:lpstr>
      <vt:lpstr>131. dia</vt:lpstr>
      <vt:lpstr>132. dia</vt:lpstr>
      <vt:lpstr>133. dia</vt:lpstr>
      <vt:lpstr>Nagyobb kirándulást is tettünk a környéken:</vt:lpstr>
      <vt:lpstr>135. dia</vt:lpstr>
      <vt:lpstr>136. dia</vt:lpstr>
      <vt:lpstr>137. dia</vt:lpstr>
      <vt:lpstr>138. dia</vt:lpstr>
      <vt:lpstr>139. dia</vt:lpstr>
      <vt:lpstr>A pihenés perceiben Zsófi néni hol hajat, hol karkötőt font:</vt:lpstr>
      <vt:lpstr>141. dia</vt:lpstr>
      <vt:lpstr>142. dia</vt:lpstr>
      <vt:lpstr>143. dia</vt:lpstr>
      <vt:lpstr>144. dia</vt:lpstr>
      <vt:lpstr>145. dia</vt:lpstr>
      <vt:lpstr>Persze a fiúk inkább pingpongoztak, csocsóztak:</vt:lpstr>
      <vt:lpstr>147. dia</vt:lpstr>
      <vt:lpstr>148. dia</vt:lpstr>
      <vt:lpstr>149. dia</vt:lpstr>
      <vt:lpstr>150. dia</vt:lpstr>
      <vt:lpstr>Az utolsó nap kenyérlángost dagasztottunk:</vt:lpstr>
      <vt:lpstr>152. dia</vt:lpstr>
      <vt:lpstr>153. dia</vt:lpstr>
      <vt:lpstr>154. dia</vt:lpstr>
      <vt:lpstr>155. dia</vt:lpstr>
      <vt:lpstr>156. dia</vt:lpstr>
      <vt:lpstr>157. dia</vt:lpstr>
      <vt:lpstr>158. dia</vt:lpstr>
      <vt:lpstr>159. dia</vt:lpstr>
      <vt:lpstr>160. dia</vt:lpstr>
      <vt:lpstr>Voltak, akik annyit ettek, hogy ….</vt:lpstr>
      <vt:lpstr>162. dia</vt:lpstr>
      <vt:lpstr>163. dia</vt:lpstr>
      <vt:lpstr>164. dia</vt:lpstr>
      <vt:lpstr>… kénytelenek voltak lemozogni a felesleget….</vt:lpstr>
      <vt:lpstr>166. dia</vt:lpstr>
      <vt:lpstr>167. dia</vt:lpstr>
      <vt:lpstr>… és néhány óra alatt már egy szűk ajtónyílásban is elfértek:</vt:lpstr>
      <vt:lpstr>169. dia</vt:lpstr>
      <vt:lpstr>170. dia</vt:lpstr>
      <vt:lpstr>171. dia</vt:lpstr>
      <vt:lpstr>172. dia</vt:lpstr>
      <vt:lpstr>173. dia</vt:lpstr>
      <vt:lpstr>174. dia</vt:lpstr>
      <vt:lpstr>175. dia</vt:lpstr>
      <vt:lpstr>176. dia</vt:lpstr>
      <vt:lpstr>A tábort – és azóta már tudjuk, hogy sajnos Zsófi nénit is – énekszóval, muzsikával búcsúztattuk …</vt:lpstr>
      <vt:lpstr>178. dia</vt:lpstr>
      <vt:lpstr>179. dia</vt:lpstr>
      <vt:lpstr>180. dia</vt:lpstr>
      <vt:lpstr>181. dia</vt:lpstr>
      <vt:lpstr>182. dia</vt:lpstr>
      <vt:lpstr>183. dia</vt:lpstr>
      <vt:lpstr>184. dia</vt:lpstr>
      <vt:lpstr>185. dia</vt:lpstr>
      <vt:lpstr>186. dia</vt:lpstr>
      <vt:lpstr>187. dia</vt:lpstr>
      <vt:lpstr>188. dia</vt:lpstr>
    </vt:vector>
  </TitlesOfParts>
  <Company>mindless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Cserhátszentiván  Angyalkert tábor</dc:title>
  <dc:creator>Seltsam János</dc:creator>
  <cp:lastModifiedBy>Rita</cp:lastModifiedBy>
  <cp:revision>18</cp:revision>
  <dcterms:created xsi:type="dcterms:W3CDTF">2012-08-30T22:40:11Z</dcterms:created>
  <dcterms:modified xsi:type="dcterms:W3CDTF">2012-09-09T21:29:06Z</dcterms:modified>
</cp:coreProperties>
</file>